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"/>
  </p:notesMasterIdLst>
  <p:sldIdLst>
    <p:sldId id="265" r:id="rId2"/>
    <p:sldId id="266" r:id="rId3"/>
    <p:sldId id="267" r:id="rId4"/>
    <p:sldId id="268" r:id="rId5"/>
    <p:sldId id="269" r:id="rId6"/>
  </p:sldIdLst>
  <p:sldSz cx="9144000" cy="6858000" type="screen4x3"/>
  <p:notesSz cx="6858000" cy="9144000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36" autoAdjust="0"/>
    <p:restoredTop sz="94784" autoAdjust="0"/>
  </p:normalViewPr>
  <p:slideViewPr>
    <p:cSldViewPr>
      <p:cViewPr varScale="1">
        <p:scale>
          <a:sx n="69" d="100"/>
          <a:sy n="69" d="100"/>
        </p:scale>
        <p:origin x="-8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30869-4C74-4403-9DA7-71C0B7C1C95C}" type="datetimeFigureOut">
              <a:rPr lang="es-ES_tradnl" smtClean="0"/>
              <a:t>02/01/2018</a:t>
            </a:fld>
            <a:endParaRPr lang="es-ES_tradn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B0794-5AFD-44E0-8235-651F0FC900A4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941379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EB6C04-922F-46BB-BD62-2DA3117E8F8E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5999AD0-7338-4CDA-BC7C-2D7FA9C8C867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7DACB7-881E-4D28-A9E2-0C450A3847FE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67B792-078E-4C22-8A32-B39394EC3823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EE6C41-D93A-4891-AFDD-BCFA1ED3E0E3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026AC0-43C1-4589-A10A-3768C63FD321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DEA6AC-5E4C-47AE-A98D-28FAC76F6752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DDBDF1-F3EF-4B11-BC09-6BF6E27911BC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34E5D5-E1A5-4CF2-BA2B-C48A16BE2647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825A0C-CF75-4B3A-B079-26511D61357C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B74A9FB-EEC3-4E04-AD62-BA8830941303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1952ABB-9902-4CB6-B608-133003B6515D}" type="datetime1">
              <a:rPr lang="es-ES_tradnl" smtClean="0"/>
              <a:t>02/01/2018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ES_tradnl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DEF59DA-1FFB-4181-B863-E8E21DE01B9A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Júpiter</a:t>
            </a:r>
            <a:endParaRPr lang="es-ES_tradnl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714348" y="1571644"/>
            <a:ext cx="4429156" cy="4929190"/>
          </a:xfrm>
        </p:spPr>
        <p:txBody>
          <a:bodyPr>
            <a:noAutofit/>
          </a:bodyPr>
          <a:lstStyle/>
          <a:p>
            <a:r>
              <a:rPr lang="es-ES" sz="2400" b="1" dirty="0" smtClean="0">
                <a:solidFill>
                  <a:schemeClr val="tx1"/>
                </a:solidFill>
              </a:rPr>
              <a:t>DATOS</a:t>
            </a:r>
          </a:p>
        </p:txBody>
      </p:sp>
      <p:pic>
        <p:nvPicPr>
          <p:cNvPr id="8" name="7 Marcador de contenido" descr="Jupite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857752" y="571480"/>
            <a:ext cx="4000528" cy="4000528"/>
          </a:xfrm>
        </p:spPr>
      </p:pic>
    </p:spTree>
    <p:extLst>
      <p:ext uri="{BB962C8B-B14F-4D97-AF65-F5344CB8AC3E}">
        <p14:creationId xmlns:p14="http://schemas.microsoft.com/office/powerpoint/2010/main" val="2193215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Saturno</a:t>
            </a:r>
            <a:endParaRPr lang="es-ES_tradnl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143504" y="1214422"/>
            <a:ext cx="3743324" cy="5286356"/>
          </a:xfrm>
        </p:spPr>
        <p:txBody>
          <a:bodyPr>
            <a:noAutofit/>
          </a:bodyPr>
          <a:lstStyle/>
          <a:p>
            <a:pPr algn="r"/>
            <a:r>
              <a:rPr lang="es-ES" sz="2400" b="1" dirty="0" smtClean="0">
                <a:solidFill>
                  <a:schemeClr val="tx1"/>
                </a:solidFill>
              </a:rPr>
              <a:t>DATOS</a:t>
            </a:r>
          </a:p>
        </p:txBody>
      </p:sp>
      <p:pic>
        <p:nvPicPr>
          <p:cNvPr id="6" name="5 Marcador de contenido" descr="Saturn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357298"/>
            <a:ext cx="4643470" cy="3252869"/>
          </a:xfrm>
        </p:spPr>
      </p:pic>
    </p:spTree>
    <p:extLst>
      <p:ext uri="{BB962C8B-B14F-4D97-AF65-F5344CB8AC3E}">
        <p14:creationId xmlns:p14="http://schemas.microsoft.com/office/powerpoint/2010/main" val="15034542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Urano</a:t>
            </a:r>
            <a:endParaRPr lang="es-ES_tradnl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714348" y="1571644"/>
            <a:ext cx="4286280" cy="4572000"/>
          </a:xfrm>
        </p:spPr>
        <p:txBody>
          <a:bodyPr>
            <a:noAutofit/>
          </a:bodyPr>
          <a:lstStyle/>
          <a:p>
            <a:r>
              <a:rPr lang="es-ES" sz="2400" b="1" dirty="0" smtClean="0">
                <a:solidFill>
                  <a:schemeClr val="tx1"/>
                </a:solidFill>
              </a:rPr>
              <a:t>DATOS</a:t>
            </a:r>
          </a:p>
        </p:txBody>
      </p:sp>
      <p:pic>
        <p:nvPicPr>
          <p:cNvPr id="9" name="8 Marcador de contenido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634149"/>
            <a:ext cx="3429024" cy="3429024"/>
          </a:xfrm>
        </p:spPr>
      </p:pic>
    </p:spTree>
    <p:extLst>
      <p:ext uri="{BB962C8B-B14F-4D97-AF65-F5344CB8AC3E}">
        <p14:creationId xmlns:p14="http://schemas.microsoft.com/office/powerpoint/2010/main" val="25933775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Neptuno</a:t>
            </a:r>
            <a:endParaRPr lang="es-ES_tradnl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286248" y="1214422"/>
            <a:ext cx="4600580" cy="5286356"/>
          </a:xfrm>
        </p:spPr>
        <p:txBody>
          <a:bodyPr>
            <a:noAutofit/>
          </a:bodyPr>
          <a:lstStyle/>
          <a:p>
            <a:pPr algn="r"/>
            <a:r>
              <a:rPr lang="es-ES" sz="2400" b="1" dirty="0" smtClean="0">
                <a:solidFill>
                  <a:schemeClr val="tx1"/>
                </a:solidFill>
              </a:rPr>
              <a:t>DATOS</a:t>
            </a:r>
          </a:p>
        </p:txBody>
      </p:sp>
      <p:pic>
        <p:nvPicPr>
          <p:cNvPr id="6" name="5 Marcador de contenido" descr="Neptun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27538" y="1352557"/>
            <a:ext cx="3444396" cy="3433765"/>
          </a:xfrm>
        </p:spPr>
      </p:pic>
    </p:spTree>
    <p:extLst>
      <p:ext uri="{BB962C8B-B14F-4D97-AF65-F5344CB8AC3E}">
        <p14:creationId xmlns:p14="http://schemas.microsoft.com/office/powerpoint/2010/main" val="8589921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Planetas enanos</a:t>
            </a:r>
            <a:endParaRPr lang="es-ES" dirty="0"/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01008"/>
            <a:ext cx="991720" cy="932688"/>
          </a:xfrm>
          <a:prstGeom prst="rect">
            <a:avLst/>
          </a:prstGeom>
        </p:spPr>
      </p:pic>
      <p:sp>
        <p:nvSpPr>
          <p:cNvPr id="9" name="8 CuadroTexto"/>
          <p:cNvSpPr txBox="1"/>
          <p:nvPr/>
        </p:nvSpPr>
        <p:spPr>
          <a:xfrm>
            <a:off x="827584" y="4437112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Ceres</a:t>
            </a:r>
            <a:endParaRPr lang="es-ES" sz="2000" b="1" dirty="0"/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40767"/>
            <a:ext cx="1944000" cy="1944000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772816"/>
            <a:ext cx="1372341" cy="1152000"/>
          </a:xfrm>
          <a:prstGeom prst="rect">
            <a:avLst/>
          </a:prstGeom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402" y="2996952"/>
            <a:ext cx="1247800" cy="1247800"/>
          </a:xfrm>
          <a:prstGeom prst="rect">
            <a:avLst/>
          </a:prstGeom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6256" y="908720"/>
            <a:ext cx="2252729" cy="1689546"/>
          </a:xfrm>
          <a:prstGeom prst="rect">
            <a:avLst/>
          </a:prstGeom>
        </p:spPr>
      </p:pic>
      <p:sp>
        <p:nvSpPr>
          <p:cNvPr id="14" name="13 CuadroTexto"/>
          <p:cNvSpPr txBox="1"/>
          <p:nvPr/>
        </p:nvSpPr>
        <p:spPr>
          <a:xfrm>
            <a:off x="4927767" y="2852936"/>
            <a:ext cx="1153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err="1" smtClean="0"/>
              <a:t>Haumea</a:t>
            </a:r>
            <a:endParaRPr lang="es-ES" sz="2000" b="1" dirty="0"/>
          </a:p>
        </p:txBody>
      </p:sp>
      <p:sp>
        <p:nvSpPr>
          <p:cNvPr id="15" name="14 CuadroTexto"/>
          <p:cNvSpPr txBox="1"/>
          <p:nvPr/>
        </p:nvSpPr>
        <p:spPr>
          <a:xfrm>
            <a:off x="2627784" y="3316922"/>
            <a:ext cx="10653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Plutón</a:t>
            </a:r>
            <a:endParaRPr lang="es-ES" sz="2000" b="1" dirty="0"/>
          </a:p>
        </p:txBody>
      </p:sp>
      <p:sp>
        <p:nvSpPr>
          <p:cNvPr id="16" name="15 CuadroTexto"/>
          <p:cNvSpPr txBox="1"/>
          <p:nvPr/>
        </p:nvSpPr>
        <p:spPr>
          <a:xfrm>
            <a:off x="6968001" y="4293096"/>
            <a:ext cx="1420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Makemake</a:t>
            </a:r>
            <a:endParaRPr lang="es-ES" sz="2000" b="1" dirty="0"/>
          </a:p>
        </p:txBody>
      </p:sp>
      <p:sp>
        <p:nvSpPr>
          <p:cNvPr id="17" name="16 CuadroTexto"/>
          <p:cNvSpPr txBox="1"/>
          <p:nvPr/>
        </p:nvSpPr>
        <p:spPr>
          <a:xfrm>
            <a:off x="7308304" y="1368361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Eris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41201848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1721</TotalTime>
  <Words>15</Words>
  <Application>Microsoft Office PowerPoint</Application>
  <PresentationFormat>Presentación en pantalla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6" baseType="lpstr">
      <vt:lpstr>Metro</vt:lpstr>
      <vt:lpstr>Júpiter</vt:lpstr>
      <vt:lpstr>Saturno</vt:lpstr>
      <vt:lpstr>Urano</vt:lpstr>
      <vt:lpstr>Neptuno</vt:lpstr>
      <vt:lpstr>Planetas enanos</vt:lpstr>
    </vt:vector>
  </TitlesOfParts>
  <Company>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Rafael Roca</dc:creator>
  <cp:lastModifiedBy>Rafael Roca</cp:lastModifiedBy>
  <cp:revision>41</cp:revision>
  <dcterms:created xsi:type="dcterms:W3CDTF">2011-06-27T07:35:25Z</dcterms:created>
  <dcterms:modified xsi:type="dcterms:W3CDTF">2018-01-02T19:13:49Z</dcterms:modified>
</cp:coreProperties>
</file>