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104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458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118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6725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124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2921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2155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3247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9966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1322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379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8797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8166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495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732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766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667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213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273ED-16B3-42CA-A995-25A8D4F40B61}" type="datetimeFigureOut">
              <a:rPr lang="es-ES" smtClean="0"/>
              <a:t>01/07/2020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81310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7200" dirty="0" smtClean="0"/>
              <a:t>Ciencias</a:t>
            </a:r>
            <a:endParaRPr lang="es-ES" sz="7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05361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M</a:t>
            </a:r>
            <a:r>
              <a:rPr lang="es-ES" dirty="0" smtClean="0"/>
              <a:t>atemáticas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8352000" cy="2612191"/>
          </a:xfrm>
        </p:spPr>
      </p:pic>
    </p:spTree>
    <p:extLst>
      <p:ext uri="{BB962C8B-B14F-4D97-AF65-F5344CB8AC3E}">
        <p14:creationId xmlns:p14="http://schemas.microsoft.com/office/powerpoint/2010/main" val="3354059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Física</a:t>
            </a:r>
            <a:endParaRPr lang="es-ES" dirty="0"/>
          </a:p>
        </p:txBody>
      </p:sp>
      <p:pic>
        <p:nvPicPr>
          <p:cNvPr id="2053" name="Picture 5" descr="C:\Users\Raf\AppData\Local\Microsoft\Windows\Temporary Internet Files\Content.IE5\6DCGQU16\CollageFisic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4427984" cy="3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61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Química</a:t>
            </a:r>
            <a:endParaRPr lang="es-ES" dirty="0"/>
          </a:p>
        </p:txBody>
      </p:sp>
      <p:pic>
        <p:nvPicPr>
          <p:cNvPr id="3074" name="Picture 2" descr="C:\Users\Raf\AppData\Local\Microsoft\Windows\Temporary Internet Files\Content.IE5\6Q66SV17\Catalisis-Paladium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4513684" cy="301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910860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TM04033917[[fn=Berlín]]</Template>
  <TotalTime>20</TotalTime>
  <Words>4</Words>
  <Application>Microsoft Office PowerPoint</Application>
  <PresentationFormat>Presentación en pantalla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Trebuchet MS</vt:lpstr>
      <vt:lpstr>Berlín</vt:lpstr>
      <vt:lpstr>Ciencias</vt:lpstr>
      <vt:lpstr>Matemáticas</vt:lpstr>
      <vt:lpstr>Física</vt:lpstr>
      <vt:lpstr>Química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Ciencias</dc:title>
  <dc:creator>Rafael Roca</dc:creator>
  <cp:lastModifiedBy>Raf Stone</cp:lastModifiedBy>
  <cp:revision>4</cp:revision>
  <dcterms:created xsi:type="dcterms:W3CDTF">2017-10-10T07:15:04Z</dcterms:created>
  <dcterms:modified xsi:type="dcterms:W3CDTF">2020-07-01T10:26:52Z</dcterms:modified>
</cp:coreProperties>
</file>